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8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961" autoAdjust="0"/>
    <p:restoredTop sz="94660"/>
  </p:normalViewPr>
  <p:slideViewPr>
    <p:cSldViewPr>
      <p:cViewPr>
        <p:scale>
          <a:sx n="100" d="100"/>
          <a:sy n="100" d="100"/>
        </p:scale>
        <p:origin x="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EF222-FB02-498C-9336-325608330A77}" type="datetimeFigureOut">
              <a:rPr lang="en-US"/>
              <a:pPr>
                <a:defRPr/>
              </a:pPr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2ECDA-2CEE-4E5B-A686-673B43826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C9908-66CD-4DDD-B423-C633480E47E2}" type="datetimeFigureOut">
              <a:rPr lang="en-US"/>
              <a:pPr>
                <a:defRPr/>
              </a:pPr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675FF-0230-4728-8552-E555363A1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D1DEC-F6B3-4D09-AB3F-3A4A59735211}" type="datetimeFigureOut">
              <a:rPr lang="en-US"/>
              <a:pPr>
                <a:defRPr/>
              </a:pPr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5C84D-A48B-4C66-A06B-3953DE102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8EB88-306D-4E96-9B26-E32F978A6EEA}" type="datetimeFigureOut">
              <a:rPr lang="en-US"/>
              <a:pPr>
                <a:defRPr/>
              </a:pPr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C3117-4787-4788-9B1E-461958CD8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B1815-5AE9-47FE-BB84-4FF046D02FBA}" type="datetimeFigureOut">
              <a:rPr lang="en-US"/>
              <a:pPr>
                <a:defRPr/>
              </a:pPr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BF63D-164E-4C37-96F6-0A081E2DD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F11D6-5C14-44A5-BC07-B1B4BAFF7985}" type="datetimeFigureOut">
              <a:rPr lang="en-US"/>
              <a:pPr>
                <a:defRPr/>
              </a:pPr>
              <a:t>2/12/2012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7363E-B6C6-4189-8EF8-897861486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B323A-A8AF-4A59-9C5A-B4267A5A172F}" type="datetimeFigureOut">
              <a:rPr lang="en-US"/>
              <a:pPr>
                <a:defRPr/>
              </a:pPr>
              <a:t>2/12/2012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23BF1-E429-4DFC-AB45-85FC46E8C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92840-011A-4ED4-B04D-ADB29256B1D0}" type="datetimeFigureOut">
              <a:rPr lang="en-US"/>
              <a:pPr>
                <a:defRPr/>
              </a:pPr>
              <a:t>2/12/2012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F97A8-85C3-44C8-85AC-B8C302B71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64899-0066-4FB5-A090-65C587A2DD83}" type="datetimeFigureOut">
              <a:rPr lang="en-US"/>
              <a:pPr>
                <a:defRPr/>
              </a:pPr>
              <a:t>2/12/2012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7B1BC-7E3A-4045-A59E-0D3247840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BDA2E-72E7-45B2-8C50-AE6EB861F72A}" type="datetimeFigureOut">
              <a:rPr lang="en-US"/>
              <a:pPr>
                <a:defRPr/>
              </a:pPr>
              <a:t>2/12/2012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3859C-90DF-4A96-BB74-30238C691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C6CCC-FEA9-43D9-87C6-B37D18D09F8A}" type="datetimeFigureOut">
              <a:rPr lang="en-US"/>
              <a:pPr>
                <a:defRPr/>
              </a:pPr>
              <a:t>2/12/2012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CE2D6-3EC2-4249-B588-9BB1AACCB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C4E030-7EF4-4456-8CEE-9E95F1266CC3}" type="datetimeFigureOut">
              <a:rPr lang="en-US"/>
              <a:pPr>
                <a:defRPr/>
              </a:pPr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B7ED92-627F-49DF-97B1-DBE32E556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Zipit Bluetooth Serial mod.</a:t>
            </a:r>
            <a:br>
              <a:rPr lang="en-US" smtClean="0"/>
            </a:br>
            <a:r>
              <a:rPr lang="en-US" sz="1800" smtClean="0"/>
              <a:t>Steve Adolph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8229600" cy="4373562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smtClean="0"/>
              <a:t>Goal: Enable portable internet connectivity for a Tandy 200 using a Zipit Z2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4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smtClean="0"/>
              <a:t>Tandy200 </a:t>
            </a:r>
            <a:r>
              <a:rPr lang="en-US" sz="2400" smtClean="0">
                <a:sym typeface="Wingdings" pitchFamily="2" charset="2"/>
              </a:rPr>
              <a:t>RS-232 bluetooth  Zipit Z2  internet</a:t>
            </a:r>
            <a:endParaRPr lang="en-US" sz="24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smtClean="0"/>
              <a:t>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smtClean="0"/>
              <a:t>Approach: Add internal bluetooth serial adapter to the Zipit Z2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Use RN-42 from Sparkfun: enables serial over bluetooth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Tandy 200 has a matching bluetooth adapter</a:t>
            </a:r>
          </a:p>
          <a:p>
            <a:pPr lvl="1"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400" smtClean="0"/>
              <a:t>Minimal impact on look/feel of Zipit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Internal Connections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534400" cy="5105400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000" smtClean="0"/>
              <a:t>RN-42: RS-232 + flow control 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TxD, RxD, RTS, CTS, +3.3V, GND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200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000" smtClean="0"/>
              <a:t>Zipit Z2: ttyS1 is assigned to the “BT” serial port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3 signals on edge connector, 1 on PCB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000" smtClean="0">
              <a:latin typeface="Consolas" pitchFamily="49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000" smtClean="0">
                <a:latin typeface="Consolas" pitchFamily="49" charset="0"/>
              </a:rPr>
              <a:t> (backside of Z2 LCD screen)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000" smtClean="0">
                <a:latin typeface="Consolas" pitchFamily="49" charset="0"/>
              </a:rPr>
              <a:t>  top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000" smtClean="0">
                <a:latin typeface="Consolas" pitchFamily="49" charset="0"/>
              </a:rPr>
              <a:t>          _________________________________________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000" smtClean="0">
                <a:latin typeface="Consolas" pitchFamily="49" charset="0"/>
              </a:rPr>
              <a:t>         |       36-pin             connector    . |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000" smtClean="0">
                <a:latin typeface="Consolas" pitchFamily="49" charset="0"/>
              </a:rPr>
              <a:t>---------|_________________________________________|------- DC [O]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000" smtClean="0">
                <a:latin typeface="Consolas" pitchFamily="49" charset="0"/>
              </a:rPr>
              <a:t>           ||||||||||||||||||   ||||||||||||||||||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000" smtClean="0">
                <a:latin typeface="Consolas" pitchFamily="49" charset="0"/>
              </a:rPr>
              <a:t> bottom   36                19 18                1       (ext. +5VDC)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000" smtClean="0">
              <a:latin typeface="Consolas" pitchFamily="49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000" smtClean="0">
              <a:latin typeface="Consolas" pitchFamily="49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000" smtClean="0">
              <a:latin typeface="Consolas" pitchFamily="49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000" smtClean="0">
              <a:latin typeface="Consolas" pitchFamily="49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000" smtClean="0">
                <a:latin typeface="Consolas" pitchFamily="49" charset="0"/>
              </a:rPr>
              <a:t>Connector Pin #	Connected To	Function	Use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000" smtClean="0">
                <a:latin typeface="Consolas" pitchFamily="49" charset="0"/>
              </a:rPr>
              <a:t>------------------------------------------------------------------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000" smtClean="0">
                <a:latin typeface="Consolas" pitchFamily="49" charset="0"/>
              </a:rPr>
              <a:t>31			CPU C17		GPIO (45)	BTRTS		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000" smtClean="0">
                <a:latin typeface="Consolas" pitchFamily="49" charset="0"/>
              </a:rPr>
              <a:t>36			CPU A20 		GPIO (44)	BTCTS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000" smtClean="0">
                <a:latin typeface="Consolas" pitchFamily="49" charset="0"/>
              </a:rPr>
              <a:t>7			CPU D20		GPIO (42)	BTRXD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000" smtClean="0">
                <a:latin typeface="Consolas" pitchFamily="49" charset="0"/>
              </a:rPr>
              <a:t>-			CPU B21		GPIO (43)	BTTXD (connect at smd pad on board)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2800" smtClean="0"/>
          </a:p>
        </p:txBody>
      </p:sp>
      <p:pic>
        <p:nvPicPr>
          <p:cNvPr id="20484" name="Picture 4" descr="rn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838200"/>
            <a:ext cx="2981325" cy="2981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Serial port connections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325563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5365" name="Picture 5" descr="closeup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" y="1447800"/>
            <a:ext cx="8058150" cy="5178425"/>
          </a:xfrm>
          <a:prstGeom prst="rect">
            <a:avLst/>
          </a:prstGeom>
          <a:noFill/>
        </p:spPr>
      </p:pic>
      <p:sp>
        <p:nvSpPr>
          <p:cNvPr id="15366" name="Line 6"/>
          <p:cNvSpPr>
            <a:spLocks noChangeShapeType="1"/>
          </p:cNvSpPr>
          <p:nvPr/>
        </p:nvSpPr>
        <p:spPr bwMode="auto">
          <a:xfrm flipV="1">
            <a:off x="4114800" y="3200400"/>
            <a:ext cx="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4572000" y="3200400"/>
            <a:ext cx="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7620000" y="3200400"/>
            <a:ext cx="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810000" y="3581400"/>
            <a:ext cx="53975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</a:rPr>
              <a:t>CTS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4302125" y="3581400"/>
            <a:ext cx="53975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</a:rPr>
              <a:t>RTS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7385050" y="3581400"/>
            <a:ext cx="53975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</a:rPr>
              <a:t>RxD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828800" y="6096000"/>
            <a:ext cx="519113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</a:rPr>
              <a:t>TxD</a:t>
            </a: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V="1">
            <a:off x="2133600" y="5715000"/>
            <a:ext cx="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Wired up</a:t>
            </a:r>
          </a:p>
        </p:txBody>
      </p:sp>
      <p:pic>
        <p:nvPicPr>
          <p:cNvPr id="21509" name="Picture 5" descr="IMG_1840sm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95400"/>
            <a:ext cx="7924800" cy="5284788"/>
          </a:xfrm>
          <a:prstGeom prst="rect">
            <a:avLst/>
          </a:prstGeom>
          <a:noFill/>
        </p:spPr>
      </p:pic>
      <p:sp>
        <p:nvSpPr>
          <p:cNvPr id="21510" name="Line 6"/>
          <p:cNvSpPr>
            <a:spLocks noChangeShapeType="1"/>
          </p:cNvSpPr>
          <p:nvPr/>
        </p:nvSpPr>
        <p:spPr bwMode="auto">
          <a:xfrm flipH="1" flipV="1">
            <a:off x="7162800" y="2819400"/>
            <a:ext cx="4572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7620000" y="2667000"/>
            <a:ext cx="549275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</a:rPr>
              <a:t>3.3V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RN-42 placement</a:t>
            </a:r>
          </a:p>
        </p:txBody>
      </p:sp>
      <p:pic>
        <p:nvPicPr>
          <p:cNvPr id="22532" name="Picture 4" descr="IMG_1839sm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19200"/>
            <a:ext cx="8229600" cy="5489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Comments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RN-42 fits snugly in the lcd cover, and there is no height problem.</a:t>
            </a:r>
          </a:p>
          <a:p>
            <a:r>
              <a:rPr lang="en-US" smtClean="0"/>
              <a:t>I notched the foam to make room for RN-42, ad the wires.</a:t>
            </a:r>
          </a:p>
          <a:p>
            <a:r>
              <a:rPr lang="en-US" smtClean="0"/>
              <a:t>Soldering was very tricky.  I used a microscope and a third hand vice.</a:t>
            </a:r>
          </a:p>
          <a:p>
            <a:r>
              <a:rPr lang="en-US" smtClean="0"/>
              <a:t>Adding LEDs for status would be a possible also.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198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Consolas</vt:lpstr>
      <vt:lpstr>Office Theme</vt:lpstr>
      <vt:lpstr>Zipit Bluetooth Serial mod. Steve Adolph</vt:lpstr>
      <vt:lpstr>Internal Connections</vt:lpstr>
      <vt:lpstr>Serial port connections</vt:lpstr>
      <vt:lpstr>Wired up</vt:lpstr>
      <vt:lpstr>RN-42 placement</vt:lpstr>
      <vt:lpstr>Comments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Stephen</cp:lastModifiedBy>
  <cp:revision>8</cp:revision>
  <dcterms:created xsi:type="dcterms:W3CDTF">2006-08-16T00:00:00Z</dcterms:created>
  <dcterms:modified xsi:type="dcterms:W3CDTF">2012-02-12T20:11:57Z</dcterms:modified>
</cp:coreProperties>
</file>